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5" r:id="rId3"/>
    <p:sldId id="260" r:id="rId4"/>
    <p:sldId id="266" r:id="rId5"/>
    <p:sldId id="267" r:id="rId6"/>
    <p:sldId id="261" r:id="rId7"/>
    <p:sldId id="273" r:id="rId8"/>
    <p:sldId id="264" r:id="rId9"/>
    <p:sldId id="256" r:id="rId10"/>
    <p:sldId id="257" r:id="rId11"/>
    <p:sldId id="270" r:id="rId12"/>
    <p:sldId id="258" r:id="rId13"/>
    <p:sldId id="259" r:id="rId14"/>
    <p:sldId id="262" r:id="rId15"/>
    <p:sldId id="271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5"/>
          <p:cNvSpPr txBox="1"/>
          <p:nvPr/>
        </p:nvSpPr>
        <p:spPr>
          <a:xfrm>
            <a:off x="3569970" y="1998345"/>
            <a:ext cx="50526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How to predict these by using your pc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Or how to train your computer??? 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02485" y="3088640"/>
            <a:ext cx="8167370" cy="248412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30493" y="90170"/>
            <a:ext cx="17653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Portfolio 01 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3612198" y="2619375"/>
            <a:ext cx="5156835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Observe the loss and accuracy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and do alot of models!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It is time for model results plotting   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3661410" y="483870"/>
            <a:ext cx="45389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The Accuracy Plot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0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Too many trials to make it!! </a:t>
            </a:r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 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9445" y="1800225"/>
            <a:ext cx="10913110" cy="4732020"/>
          </a:xfrm>
          <a:prstGeom prst="rect">
            <a:avLst/>
          </a:prstGeom>
        </p:spPr>
      </p:pic>
      <p:sp>
        <p:nvSpPr>
          <p:cNvPr id="5" name="Rectangles 4"/>
          <p:cNvSpPr/>
          <p:nvPr/>
        </p:nvSpPr>
        <p:spPr>
          <a:xfrm>
            <a:off x="5293360" y="2359660"/>
            <a:ext cx="3561715" cy="354012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2016760" y="1313815"/>
            <a:ext cx="83312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GB" altLang="en-US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Objectives: The training line should be near as possible with the validation lost line. </a:t>
            </a:r>
            <a:endParaRPr lang="en-GB" altLang="en-US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4877435" y="365125"/>
            <a:ext cx="19812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The Loss Plot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3" name="Content Placeholder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691005"/>
            <a:ext cx="10515600" cy="4881245"/>
          </a:xfrm>
          <a:prstGeom prst="rect">
            <a:avLst/>
          </a:prstGeom>
        </p:spPr>
      </p:pic>
      <p:sp>
        <p:nvSpPr>
          <p:cNvPr id="8" name="Rectangles 7"/>
          <p:cNvSpPr/>
          <p:nvPr/>
        </p:nvSpPr>
        <p:spPr>
          <a:xfrm>
            <a:off x="5264150" y="2871470"/>
            <a:ext cx="3648075" cy="3382010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1930400" y="1073785"/>
            <a:ext cx="83312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GB" altLang="en-US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Objectives: The training line should be near as possible with the validation lost line. </a:t>
            </a:r>
            <a:endParaRPr lang="en-GB" altLang="en-US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2797175" y="365125"/>
            <a:ext cx="65976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Rescale the images to 255x255 before prediction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09930" y="959485"/>
            <a:ext cx="10772775" cy="54330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5121275" y="3198495"/>
            <a:ext cx="213423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That all folks!!!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569335" y="2846070"/>
            <a:ext cx="5053330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Thanks for viewing :D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Check my github page for project info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(Next is video detection!!)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5"/>
          <p:cNvSpPr txBox="1"/>
          <p:nvPr/>
        </p:nvSpPr>
        <p:spPr>
          <a:xfrm>
            <a:off x="3985895" y="655320"/>
            <a:ext cx="401256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The Result Prediction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Click the image it is a video :)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2" name="vsdc-sr 2023-11-18 11-35-13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45870" y="1572260"/>
            <a:ext cx="9492615" cy="4333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5"/>
          <p:cNvSpPr txBox="1"/>
          <p:nvPr/>
        </p:nvSpPr>
        <p:spPr>
          <a:xfrm>
            <a:off x="4769485" y="3198495"/>
            <a:ext cx="20262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How i do it???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5"/>
          <p:cNvSpPr txBox="1"/>
          <p:nvPr/>
        </p:nvSpPr>
        <p:spPr>
          <a:xfrm>
            <a:off x="1978343" y="512445"/>
            <a:ext cx="8235950" cy="16916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Download many many many image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0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May be a least a thousands!!! :p</a:t>
            </a:r>
            <a:endParaRPr lang="en-GB" altLang="en-US" sz="20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endParaRPr lang="en-GB" altLang="en-US" sz="20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0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Note there shouldn’t be identical image on Train,Test and Sample </a:t>
            </a:r>
            <a:r>
              <a:rPr lang="en-GB" altLang="en-US" sz="20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folders!!!</a:t>
            </a:r>
            <a:endParaRPr lang="en-GB" altLang="en-US" sz="20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  <a:sym typeface="+mn-ea"/>
            </a:endParaRPr>
          </a:p>
          <a:p>
            <a:pPr algn="ctr"/>
            <a:r>
              <a:rPr lang="en-GB" altLang="en-US" sz="20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(for short no leakage of data!!!)</a:t>
            </a:r>
            <a:r>
              <a:rPr lang="en-GB" altLang="en-US" sz="20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 </a:t>
            </a:r>
            <a:endParaRPr lang="en-GB" altLang="en-US" sz="20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7045" y="3192780"/>
            <a:ext cx="2719705" cy="253936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554673" y="2221865"/>
            <a:ext cx="55137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The Test Folder (for comparison)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Note it should be 30% of all your images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0" y="3193415"/>
            <a:ext cx="2581910" cy="258381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6331903" y="2222500"/>
            <a:ext cx="548068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The Train Folder (for training)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Note it should be 70% of all your images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487045" y="5873115"/>
            <a:ext cx="114935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Remember: training data should be hell as much. To help the computer recognize the patterns of the data.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310" y="3192780"/>
            <a:ext cx="2609850" cy="258635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7660" y="3186430"/>
            <a:ext cx="2595245" cy="2552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5"/>
          <p:cNvSpPr txBox="1"/>
          <p:nvPr/>
        </p:nvSpPr>
        <p:spPr>
          <a:xfrm>
            <a:off x="3414395" y="238125"/>
            <a:ext cx="593026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Rescale the images for Train and Test data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See the box below!!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9625" y="1059180"/>
            <a:ext cx="10877550" cy="5499100"/>
          </a:xfrm>
          <a:prstGeom prst="rect">
            <a:avLst/>
          </a:prstGeom>
        </p:spPr>
      </p:pic>
      <p:sp>
        <p:nvSpPr>
          <p:cNvPr id="5" name="Rectangles 4"/>
          <p:cNvSpPr/>
          <p:nvPr/>
        </p:nvSpPr>
        <p:spPr>
          <a:xfrm>
            <a:off x="2135505" y="1517015"/>
            <a:ext cx="7057390" cy="1513840"/>
          </a:xfrm>
          <a:prstGeom prst="rect">
            <a:avLst/>
          </a:prstGeom>
          <a:noFill/>
          <a:ln w="76200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5"/>
          <p:cNvSpPr txBox="1"/>
          <p:nvPr/>
        </p:nvSpPr>
        <p:spPr>
          <a:xfrm>
            <a:off x="4701540" y="3213100"/>
            <a:ext cx="278828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Creating the model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The difficult stuff!!!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5"/>
          <p:cNvSpPr txBox="1"/>
          <p:nvPr/>
        </p:nvSpPr>
        <p:spPr>
          <a:xfrm>
            <a:off x="4585335" y="315595"/>
            <a:ext cx="302069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Model Creation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ctr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Just follow the box :D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5765" y="1145540"/>
            <a:ext cx="11380470" cy="5372735"/>
          </a:xfrm>
          <a:prstGeom prst="rect">
            <a:avLst/>
          </a:prstGeom>
        </p:spPr>
      </p:pic>
      <p:sp>
        <p:nvSpPr>
          <p:cNvPr id="3" name="Rectangles 2"/>
          <p:cNvSpPr/>
          <p:nvPr/>
        </p:nvSpPr>
        <p:spPr>
          <a:xfrm>
            <a:off x="2135505" y="1645920"/>
            <a:ext cx="7057390" cy="995680"/>
          </a:xfrm>
          <a:prstGeom prst="rect">
            <a:avLst/>
          </a:prstGeom>
          <a:noFill/>
          <a:ln w="76200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1137285" y="321310"/>
            <a:ext cx="9439910" cy="63392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GB" altLang="en-US" sz="2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Ink Free" panose="03080402000500000000" charset="0"/>
                <a:cs typeface="Ink Free" panose="03080402000500000000" charset="0"/>
              </a:rPr>
              <a:t>These is hard to understand; but here it goes!</a:t>
            </a:r>
            <a:endParaRPr lang="en-GB" altLang="en-US" sz="2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Ink Free" panose="03080402000500000000" charset="0"/>
              <a:cs typeface="Ink Free" panose="03080402000500000000" charset="0"/>
            </a:endParaRPr>
          </a:p>
          <a:p>
            <a:pPr algn="l"/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Brief explanation of what are these parts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 Conv2D - This layer creates a convolution kernel that is convolved with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 the layer input to produce a tensor of outputs .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Filters=10, #filter is the number of sliding windows going acreoss an 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  <a:sym typeface="+mn-ea"/>
            </a:endParaRPr>
          </a:p>
          <a:p>
            <a:pPr lvl="1" indent="0" algn="l">
              <a:buFont typeface="Arial" panose="020B0604020202020204" pitchFamily="34" charset="0"/>
              <a:buNone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input(higher=more complex model)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Kernel_size=3, #the size of the sliding window going across an input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Strides=1, #the size of the step the sliding window takes across an input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Padding="valid", #if 'same' output shape is same with input,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  <a:sym typeface="+mn-ea"/>
            </a:endParaRPr>
          </a:p>
          <a:p>
            <a:pPr lvl="1" indent="0" algn="l">
              <a:buFont typeface="Arial" panose="020B0604020202020204" pitchFamily="34" charset="0"/>
              <a:buNone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 if 'valid' output shape is compressed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marL="342900" indent="-342900" algn="l">
              <a:buFont typeface="Arial" panose="020B0604020202020204" pitchFamily="34" charset="0"/>
              <a:buNone/>
            </a:pP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  <a:sym typeface="+mn-ea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Activation="relu", #applies much-needed non-linearity into the model or curves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input_shape=(224,224,3)), #input layer(specify input layer)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Relu -  Rectified Linear Unit (Formula ReLU(x)=max(0,x)). 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	is an activation function that introduces the property of non-linearity to a 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	deep learning model and solves the vanishing gradients issue.</a:t>
            </a:r>
            <a:endParaRPr lang="en-GB" altLang="en-US" sz="2000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  <a:p>
            <a:pPr algn="l"/>
            <a:r>
              <a:rPr lang="en-GB" altLang="en-US" sz="2000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If you want to know about layers go to this URL:</a:t>
            </a:r>
            <a:r>
              <a:rPr lang="en-GB" altLang="en-US">
                <a:solidFill>
                  <a:schemeClr val="bg1"/>
                </a:solidFill>
              </a:rPr>
              <a:t> </a:t>
            </a:r>
            <a:r>
              <a:rPr lang="en-GB" altLang="en-US">
                <a:solidFill>
                  <a:srgbClr val="FF0000"/>
                </a:solidFill>
              </a:rPr>
              <a:t>https://poloclub.github.io/cnn-explainer/</a:t>
            </a:r>
            <a:endParaRPr lang="en-GB" altLang="en-US">
              <a:solidFill>
                <a:srgbClr val="FF0000"/>
              </a:solidFill>
            </a:endParaRPr>
          </a:p>
          <a:p>
            <a:pPr algn="l"/>
            <a:r>
              <a:rPr lang="en-GB" altLang="en-US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  <a:sym typeface="+mn-ea"/>
              </a:rPr>
              <a:t>Reference: https://www.tensorflow.org/ and Udemy Zero to Mastery</a:t>
            </a:r>
            <a:endParaRPr lang="en-GB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5905" y="1294765"/>
            <a:ext cx="11679555" cy="502412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200525" y="656590"/>
            <a:ext cx="310769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GB" altLang="en-US" sz="2400" b="1">
                <a:solidFill>
                  <a:schemeClr val="bg1"/>
                </a:solidFill>
                <a:latin typeface="Ink Free" panose="03080402000500000000" charset="0"/>
                <a:cs typeface="Ink Free" panose="03080402000500000000" charset="0"/>
              </a:rPr>
              <a:t>The Loss and Accuracy</a:t>
            </a:r>
            <a:endParaRPr lang="en-GB" altLang="en-US" sz="2400" b="1">
              <a:solidFill>
                <a:schemeClr val="bg1"/>
              </a:solidFill>
              <a:latin typeface="Ink Free" panose="03080402000500000000" charset="0"/>
              <a:cs typeface="Ink Free" panose="03080402000500000000" charset="0"/>
            </a:endParaRPr>
          </a:p>
        </p:txBody>
      </p:sp>
      <p:sp>
        <p:nvSpPr>
          <p:cNvPr id="7" name="Rectangles 6"/>
          <p:cNvSpPr/>
          <p:nvPr/>
        </p:nvSpPr>
        <p:spPr>
          <a:xfrm>
            <a:off x="5351145" y="2705735"/>
            <a:ext cx="6584315" cy="3468370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2239</Words>
  <Application>WPS Presentation</Application>
  <PresentationFormat>Widescreen</PresentationFormat>
  <Paragraphs>80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50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AniMe Matrix - MB_EN</vt:lpstr>
      <vt:lpstr>Bahnschrift SemiCondensed</vt:lpstr>
      <vt:lpstr>Comic Sans MS</vt:lpstr>
      <vt:lpstr>Bahnschrift SemiLight Condensed</vt:lpstr>
      <vt:lpstr>Bahnschrift SemiLight SemiCondensed</vt:lpstr>
      <vt:lpstr>Cambria</vt:lpstr>
      <vt:lpstr>Candara</vt:lpstr>
      <vt:lpstr>Constantia</vt:lpstr>
      <vt:lpstr>Corbel Light</vt:lpstr>
      <vt:lpstr>Microsoft YaHei UI Light</vt:lpstr>
      <vt:lpstr>Mongolian Baiti</vt:lpstr>
      <vt:lpstr>MS UI Gothic</vt:lpstr>
      <vt:lpstr>MS Gothic</vt:lpstr>
      <vt:lpstr>MingLiU-ExtB</vt:lpstr>
      <vt:lpstr>Arial Black</vt:lpstr>
      <vt:lpstr>Bahnschrift Condensed</vt:lpstr>
      <vt:lpstr>Bahnschrift</vt:lpstr>
      <vt:lpstr>Bahnschrift SemiBold</vt:lpstr>
      <vt:lpstr>Bahnschrift SemiBold SemiCondensed</vt:lpstr>
      <vt:lpstr>Bahnschrift SemiLight</vt:lpstr>
      <vt:lpstr>Gadugi</vt:lpstr>
      <vt:lpstr>Franklin Gothic Medium</vt:lpstr>
      <vt:lpstr>HoloLens MDL2 Assets</vt:lpstr>
      <vt:lpstr>Impact</vt:lpstr>
      <vt:lpstr>Ink Free</vt:lpstr>
      <vt:lpstr>Kievit Offc Pro</vt:lpstr>
      <vt:lpstr>Leelawadee UI Semilight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User086</cp:lastModifiedBy>
  <cp:revision>13</cp:revision>
  <dcterms:created xsi:type="dcterms:W3CDTF">2023-11-18T06:48:17Z</dcterms:created>
  <dcterms:modified xsi:type="dcterms:W3CDTF">2023-11-18T13:08:14Z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9759A1521F964A119940D462726A8F74</vt:lpwstr>
  </property>
  <property fmtid="{D5CDD505-2E9C-101B-9397-08002B2CF9AE}" pid="3" name="KSOProductBuildVer">
    <vt:lpwstr>1033-11.2.0.11225</vt:lpwstr>
  </property>
</Properties>
</file>

<file path=docProps/thumbnail.jpeg>
</file>